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hit in Center Field Runner on 2nd bas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49148">
              <a:defRPr sz="7519"/>
            </a:pPr>
            <a:r>
              <a:t>Base hit in Center Field</a:t>
            </a:r>
            <a:br/>
            <a:r>
              <a:t>Runner on 2nd base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22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423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24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25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426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27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28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29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3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3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3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3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3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3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3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3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4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4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4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4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4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4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4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4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4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0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1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2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3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4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5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6" name="Line"/>
          <p:cNvSpPr/>
          <p:nvPr/>
        </p:nvSpPr>
        <p:spPr>
          <a:xfrm flipH="1" flipV="1">
            <a:off x="4944035" y="5376639"/>
            <a:ext cx="2181926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7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8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459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60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63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464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65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66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467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68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69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70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7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7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7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7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7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7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7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7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7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8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8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8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8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8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8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8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8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8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8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1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2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3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4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5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6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7" name="Line"/>
          <p:cNvSpPr/>
          <p:nvPr/>
        </p:nvSpPr>
        <p:spPr>
          <a:xfrm flipH="1" flipV="1">
            <a:off x="4944035" y="5376639"/>
            <a:ext cx="2181926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8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9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500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1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2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3" name="4 keeps an eye  on the runner."/>
          <p:cNvSpPr txBox="1"/>
          <p:nvPr/>
        </p:nvSpPr>
        <p:spPr>
          <a:xfrm>
            <a:off x="9590201" y="6989817"/>
            <a:ext cx="2361287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4 keeps an eye </a:t>
            </a:r>
            <a:br/>
            <a:r>
              <a:t>on the runner.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06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507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08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09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10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11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12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13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1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1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1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1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1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1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2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2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2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23" name="1"/>
          <p:cNvSpPr txBox="1"/>
          <p:nvPr/>
        </p:nvSpPr>
        <p:spPr>
          <a:xfrm>
            <a:off x="5077815" y="920048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24" name="2"/>
          <p:cNvSpPr txBox="1"/>
          <p:nvPr/>
        </p:nvSpPr>
        <p:spPr>
          <a:xfrm>
            <a:off x="4770478" y="8265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25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26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27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28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29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30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31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2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3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4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5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536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7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8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9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0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1" name="3"/>
          <p:cNvSpPr txBox="1"/>
          <p:nvPr/>
        </p:nvSpPr>
        <p:spPr>
          <a:xfrm>
            <a:off x="47603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44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545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46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47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48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49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50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51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5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5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5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5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5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5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5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5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6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61" name="1"/>
          <p:cNvSpPr txBox="1"/>
          <p:nvPr/>
        </p:nvSpPr>
        <p:spPr>
          <a:xfrm>
            <a:off x="5077815" y="920048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62" name="2"/>
          <p:cNvSpPr txBox="1"/>
          <p:nvPr/>
        </p:nvSpPr>
        <p:spPr>
          <a:xfrm>
            <a:off x="4770478" y="8265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63" name="3"/>
          <p:cNvSpPr txBox="1"/>
          <p:nvPr/>
        </p:nvSpPr>
        <p:spPr>
          <a:xfrm>
            <a:off x="47603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6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6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6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6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6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6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70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1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2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3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4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575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6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7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8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9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0" name="Runners decide to advance an extra base or to return.  Runners keep an eye on the defensive play: advance on  the throw if possible"/>
          <p:cNvSpPr txBox="1"/>
          <p:nvPr/>
        </p:nvSpPr>
        <p:spPr>
          <a:xfrm>
            <a:off x="8636965" y="6985000"/>
            <a:ext cx="4162349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Runners decide to advance</a:t>
            </a:r>
            <a:br/>
            <a:r>
              <a:t>an extra base or to return.</a:t>
            </a:r>
            <a:br/>
            <a:br/>
            <a:r>
              <a:t>Runners keep an eye on the</a:t>
            </a:r>
            <a:br/>
            <a:r>
              <a:t>defensive play: advance on </a:t>
            </a:r>
            <a:br/>
            <a:r>
              <a:t>the throw if possible</a:t>
            </a:r>
          </a:p>
        </p:txBody>
      </p:sp>
      <p:sp>
        <p:nvSpPr>
          <p:cNvPr id="581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2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3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4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87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588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89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90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91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92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93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94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9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9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9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9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9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0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0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0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0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04" name="1"/>
          <p:cNvSpPr txBox="1"/>
          <p:nvPr/>
        </p:nvSpPr>
        <p:spPr>
          <a:xfrm>
            <a:off x="5077815" y="920048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05" name="2"/>
          <p:cNvSpPr txBox="1"/>
          <p:nvPr/>
        </p:nvSpPr>
        <p:spPr>
          <a:xfrm>
            <a:off x="4770478" y="8265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06" name="3"/>
          <p:cNvSpPr txBox="1"/>
          <p:nvPr/>
        </p:nvSpPr>
        <p:spPr>
          <a:xfrm>
            <a:off x="47603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0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0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0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1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1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1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13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4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5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6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7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618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9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0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1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2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3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4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5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6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7" name="8 throws home"/>
          <p:cNvSpPr txBox="1"/>
          <p:nvPr/>
        </p:nvSpPr>
        <p:spPr>
          <a:xfrm>
            <a:off x="8636000" y="6985000"/>
            <a:ext cx="227045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8 throws home</a:t>
            </a:r>
          </a:p>
        </p:txBody>
      </p:sp>
      <p:sp>
        <p:nvSpPr>
          <p:cNvPr id="628" name="Line"/>
          <p:cNvSpPr/>
          <p:nvPr/>
        </p:nvSpPr>
        <p:spPr>
          <a:xfrm flipV="1">
            <a:off x="4927600" y="1819110"/>
            <a:ext cx="1" cy="637380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31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632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33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34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635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36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37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38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3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4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4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4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4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4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4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4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4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48" name="1"/>
          <p:cNvSpPr txBox="1"/>
          <p:nvPr/>
        </p:nvSpPr>
        <p:spPr>
          <a:xfrm>
            <a:off x="5077815" y="920048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49" name="2"/>
          <p:cNvSpPr txBox="1"/>
          <p:nvPr/>
        </p:nvSpPr>
        <p:spPr>
          <a:xfrm>
            <a:off x="4770478" y="8265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50" name="3"/>
          <p:cNvSpPr txBox="1"/>
          <p:nvPr/>
        </p:nvSpPr>
        <p:spPr>
          <a:xfrm>
            <a:off x="47603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5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5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5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5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5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5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57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8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9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0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1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662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3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4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5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6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7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8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9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0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1" name="8 throws home  ...or to 4 if no action is  possible at home."/>
          <p:cNvSpPr txBox="1"/>
          <p:nvPr/>
        </p:nvSpPr>
        <p:spPr>
          <a:xfrm>
            <a:off x="8636000" y="6985000"/>
            <a:ext cx="3421685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8 throws home </a:t>
            </a:r>
            <a:br/>
            <a:r>
              <a:t>...or to 4 if no action is </a:t>
            </a:r>
            <a:br/>
            <a:r>
              <a:t>possible at home.</a:t>
            </a:r>
          </a:p>
        </p:txBody>
      </p:sp>
      <p:sp>
        <p:nvSpPr>
          <p:cNvPr id="672" name="Line"/>
          <p:cNvSpPr/>
          <p:nvPr/>
        </p:nvSpPr>
        <p:spPr>
          <a:xfrm flipV="1">
            <a:off x="4927600" y="1819110"/>
            <a:ext cx="1" cy="1222705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75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676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77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78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679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80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81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82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83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84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85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86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87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88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89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90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91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92" name="1"/>
          <p:cNvSpPr txBox="1"/>
          <p:nvPr/>
        </p:nvSpPr>
        <p:spPr>
          <a:xfrm>
            <a:off x="5077815" y="920048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93" name="2"/>
          <p:cNvSpPr txBox="1"/>
          <p:nvPr/>
        </p:nvSpPr>
        <p:spPr>
          <a:xfrm>
            <a:off x="4770478" y="8265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94" name="3"/>
          <p:cNvSpPr txBox="1"/>
          <p:nvPr/>
        </p:nvSpPr>
        <p:spPr>
          <a:xfrm>
            <a:off x="47603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95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96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97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98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99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00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01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2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3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4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5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706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7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8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9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0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1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2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3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4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5" name="Line"/>
          <p:cNvSpPr/>
          <p:nvPr/>
        </p:nvSpPr>
        <p:spPr>
          <a:xfrm flipV="1">
            <a:off x="4927600" y="1819110"/>
            <a:ext cx="1" cy="637380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6" name="If so directed: 3 cuts the ball and  checks the runners or throws as directed"/>
          <p:cNvSpPr txBox="1"/>
          <p:nvPr/>
        </p:nvSpPr>
        <p:spPr>
          <a:xfrm>
            <a:off x="8636000" y="6985000"/>
            <a:ext cx="3298546" cy="19342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3 cuts the ball </a:t>
            </a:r>
            <a:r>
              <a:rPr u="sng"/>
              <a:t>and</a:t>
            </a:r>
            <a:r>
              <a:t> </a:t>
            </a:r>
            <a:br/>
            <a:r>
              <a:t>checks the runners or</a:t>
            </a:r>
            <a:br/>
            <a:r>
              <a:t>throws as directed</a:t>
            </a:r>
            <a:br/>
          </a:p>
        </p:txBody>
      </p:sp>
      <p:sp>
        <p:nvSpPr>
          <p:cNvPr id="717" name="X"/>
          <p:cNvSpPr txBox="1"/>
          <p:nvPr/>
        </p:nvSpPr>
        <p:spPr>
          <a:xfrm>
            <a:off x="4794199" y="4900270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20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721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22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23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724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25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26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727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72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2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3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3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3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3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3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3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3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37" name="1"/>
          <p:cNvSpPr txBox="1"/>
          <p:nvPr/>
        </p:nvSpPr>
        <p:spPr>
          <a:xfrm>
            <a:off x="5077815" y="920048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38" name="2"/>
          <p:cNvSpPr txBox="1"/>
          <p:nvPr/>
        </p:nvSpPr>
        <p:spPr>
          <a:xfrm>
            <a:off x="4770478" y="8265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39" name="3"/>
          <p:cNvSpPr txBox="1"/>
          <p:nvPr/>
        </p:nvSpPr>
        <p:spPr>
          <a:xfrm>
            <a:off x="47603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4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4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4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4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4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4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46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7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8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9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0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751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2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3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4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5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6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7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8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9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0" name="Line"/>
          <p:cNvSpPr/>
          <p:nvPr/>
        </p:nvSpPr>
        <p:spPr>
          <a:xfrm flipV="1">
            <a:off x="4927600" y="1819110"/>
            <a:ext cx="1" cy="3086830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1" name="X"/>
          <p:cNvSpPr txBox="1"/>
          <p:nvPr/>
        </p:nvSpPr>
        <p:spPr>
          <a:xfrm>
            <a:off x="4794199" y="4900270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762" name="3 throws to 1st, 2nd, 3rd, home or holds on to the ball."/>
          <p:cNvSpPr txBox="1"/>
          <p:nvPr/>
        </p:nvSpPr>
        <p:spPr>
          <a:xfrm>
            <a:off x="8509000" y="6985000"/>
            <a:ext cx="42678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3 throws to 1st, 2nd, 3rd,</a:t>
            </a:r>
            <a:br/>
            <a:r>
              <a:t>home or holds on to the ball.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9" name="Base hit in center field. Runner on third scores."/>
          <p:cNvSpPr txBox="1"/>
          <p:nvPr/>
        </p:nvSpPr>
        <p:spPr>
          <a:xfrm>
            <a:off x="8636965" y="6989817"/>
            <a:ext cx="3518612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hit in center field.</a:t>
            </a:r>
            <a:br/>
            <a:r>
              <a:t>Runner on third scores.</a:t>
            </a:r>
          </a:p>
        </p:txBody>
      </p:sp>
      <p:sp>
        <p:nvSpPr>
          <p:cNvPr id="15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ine"/>
          <p:cNvSpPr/>
          <p:nvPr/>
        </p:nvSpPr>
        <p:spPr>
          <a:xfrm flipV="1">
            <a:off x="4927600" y="1819110"/>
            <a:ext cx="1" cy="7156780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4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58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59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60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61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62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63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64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65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6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7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8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8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8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8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84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18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8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9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9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9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9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9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9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98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9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0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0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1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1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1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1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1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1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1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1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4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5" name="Batter rounds first base. Runner rounds third base."/>
          <p:cNvSpPr txBox="1"/>
          <p:nvPr/>
        </p:nvSpPr>
        <p:spPr>
          <a:xfrm>
            <a:off x="8636000" y="6985000"/>
            <a:ext cx="3885591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 rounds first base.</a:t>
            </a:r>
            <a:br/>
            <a:r>
              <a:t>Runner rounds third base.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29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30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31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32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33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234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35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36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3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4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4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5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5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5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5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5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5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9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0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1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2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65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66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67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68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69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70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271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72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73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7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8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8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8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8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8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8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9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9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92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3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5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6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7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8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9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0" name="Line"/>
          <p:cNvSpPr/>
          <p:nvPr/>
        </p:nvSpPr>
        <p:spPr>
          <a:xfrm flipH="1" flipV="1">
            <a:off x="4944035" y="5376639"/>
            <a:ext cx="2181926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03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04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305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06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07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308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09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10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11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1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1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1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1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1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2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2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2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2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2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2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2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2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30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2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3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4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5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6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7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8" name="Line"/>
          <p:cNvSpPr/>
          <p:nvPr/>
        </p:nvSpPr>
        <p:spPr>
          <a:xfrm flipH="1" flipV="1">
            <a:off x="4944035" y="5376639"/>
            <a:ext cx="2181926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9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42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343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44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45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346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47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48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49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5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5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5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5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5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5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6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6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6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6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6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6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6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6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6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0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1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2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3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4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5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6" name="Line"/>
          <p:cNvSpPr/>
          <p:nvPr/>
        </p:nvSpPr>
        <p:spPr>
          <a:xfrm flipH="1" flipV="1">
            <a:off x="4944035" y="5376639"/>
            <a:ext cx="2181926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7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8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81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382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83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384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385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86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87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88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8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9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9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9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9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9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9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9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0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0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0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0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0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0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0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0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9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0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1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2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3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4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5" name="Line"/>
          <p:cNvSpPr/>
          <p:nvPr/>
        </p:nvSpPr>
        <p:spPr>
          <a:xfrm flipH="1" flipV="1">
            <a:off x="4944035" y="5376639"/>
            <a:ext cx="2181926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6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7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418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9" name="5 keeps an eye on the runner.  Ready to cover 1 on a wild throw."/>
          <p:cNvSpPr txBox="1"/>
          <p:nvPr/>
        </p:nvSpPr>
        <p:spPr>
          <a:xfrm>
            <a:off x="7874000" y="6985000"/>
            <a:ext cx="4935017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5 keeps an eye on the runner.</a:t>
            </a:r>
            <a:br/>
            <a:br/>
            <a:r>
              <a:t>Ready to cover 1 on a wild throw.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