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Field positio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Field positions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Pitcher"/>
          <p:cNvSpPr txBox="1"/>
          <p:nvPr/>
        </p:nvSpPr>
        <p:spPr>
          <a:xfrm>
            <a:off x="4376623" y="5878170"/>
            <a:ext cx="115275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Pitcher</a:t>
            </a:r>
          </a:p>
        </p:txBody>
      </p:sp>
      <p:sp>
        <p:nvSpPr>
          <p:cNvPr id="123" name="Catcher"/>
          <p:cNvSpPr txBox="1"/>
          <p:nvPr/>
        </p:nvSpPr>
        <p:spPr>
          <a:xfrm>
            <a:off x="4317187" y="9294470"/>
            <a:ext cx="127162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Catcher</a:t>
            </a:r>
          </a:p>
        </p:txBody>
      </p:sp>
      <p:sp>
        <p:nvSpPr>
          <p:cNvPr id="124" name="1e Baser"/>
          <p:cNvSpPr txBox="1"/>
          <p:nvPr/>
        </p:nvSpPr>
        <p:spPr>
          <a:xfrm>
            <a:off x="6645503" y="5166970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1e Baser</a:t>
            </a:r>
          </a:p>
        </p:txBody>
      </p:sp>
      <p:sp>
        <p:nvSpPr>
          <p:cNvPr id="125" name="3rd Baser"/>
          <p:cNvSpPr txBox="1"/>
          <p:nvPr/>
        </p:nvSpPr>
        <p:spPr>
          <a:xfrm>
            <a:off x="1465224" y="5166970"/>
            <a:ext cx="151455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3rd Baser</a:t>
            </a:r>
          </a:p>
        </p:txBody>
      </p:sp>
      <p:sp>
        <p:nvSpPr>
          <p:cNvPr id="126" name="2nd Baser"/>
          <p:cNvSpPr txBox="1"/>
          <p:nvPr/>
        </p:nvSpPr>
        <p:spPr>
          <a:xfrm>
            <a:off x="5876391" y="3744570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2nd Baser</a:t>
            </a:r>
          </a:p>
        </p:txBody>
      </p:sp>
      <p:sp>
        <p:nvSpPr>
          <p:cNvPr id="127" name="Short Stop"/>
          <p:cNvSpPr txBox="1"/>
          <p:nvPr/>
        </p:nvSpPr>
        <p:spPr>
          <a:xfrm>
            <a:off x="2087371" y="3744570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Short Stop</a:t>
            </a:r>
          </a:p>
        </p:txBody>
      </p:sp>
      <p:sp>
        <p:nvSpPr>
          <p:cNvPr id="128" name="Center Fielder"/>
          <p:cNvSpPr txBox="1"/>
          <p:nvPr/>
        </p:nvSpPr>
        <p:spPr>
          <a:xfrm>
            <a:off x="3726230" y="836270"/>
            <a:ext cx="217414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Center Fielder</a:t>
            </a:r>
          </a:p>
        </p:txBody>
      </p:sp>
      <p:sp>
        <p:nvSpPr>
          <p:cNvPr id="129" name="Left Fielder"/>
          <p:cNvSpPr txBox="1"/>
          <p:nvPr/>
        </p:nvSpPr>
        <p:spPr>
          <a:xfrm>
            <a:off x="518871" y="2880970"/>
            <a:ext cx="175625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Left Fielder</a:t>
            </a:r>
          </a:p>
        </p:txBody>
      </p:sp>
      <p:sp>
        <p:nvSpPr>
          <p:cNvPr id="130" name="Right Fielder"/>
          <p:cNvSpPr txBox="1"/>
          <p:nvPr/>
        </p:nvSpPr>
        <p:spPr>
          <a:xfrm>
            <a:off x="7234529" y="28809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Right Fielder</a:t>
            </a:r>
          </a:p>
        </p:txBody>
      </p:sp>
      <p:sp>
        <p:nvSpPr>
          <p:cNvPr id="131" name="Pitcher"/>
          <p:cNvSpPr txBox="1"/>
          <p:nvPr/>
        </p:nvSpPr>
        <p:spPr>
          <a:xfrm>
            <a:off x="10504500" y="71095"/>
            <a:ext cx="115275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Pitcher</a:t>
            </a:r>
          </a:p>
        </p:txBody>
      </p:sp>
      <p:sp>
        <p:nvSpPr>
          <p:cNvPr id="132" name="Catcher"/>
          <p:cNvSpPr txBox="1"/>
          <p:nvPr/>
        </p:nvSpPr>
        <p:spPr>
          <a:xfrm>
            <a:off x="10504500" y="603305"/>
            <a:ext cx="1271626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Catcher</a:t>
            </a:r>
          </a:p>
        </p:txBody>
      </p:sp>
      <p:sp>
        <p:nvSpPr>
          <p:cNvPr id="133" name="1e Baser"/>
          <p:cNvSpPr txBox="1"/>
          <p:nvPr/>
        </p:nvSpPr>
        <p:spPr>
          <a:xfrm>
            <a:off x="105044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1e Baser</a:t>
            </a:r>
          </a:p>
        </p:txBody>
      </p:sp>
      <p:sp>
        <p:nvSpPr>
          <p:cNvPr id="134" name="3rd Baser"/>
          <p:cNvSpPr txBox="1"/>
          <p:nvPr/>
        </p:nvSpPr>
        <p:spPr>
          <a:xfrm>
            <a:off x="105044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3rd Baser</a:t>
            </a:r>
          </a:p>
        </p:txBody>
      </p:sp>
      <p:sp>
        <p:nvSpPr>
          <p:cNvPr id="135" name="2nd Baser"/>
          <p:cNvSpPr txBox="1"/>
          <p:nvPr/>
        </p:nvSpPr>
        <p:spPr>
          <a:xfrm>
            <a:off x="105044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2nd Baser</a:t>
            </a:r>
          </a:p>
        </p:txBody>
      </p:sp>
      <p:sp>
        <p:nvSpPr>
          <p:cNvPr id="136" name="Short Stop"/>
          <p:cNvSpPr txBox="1"/>
          <p:nvPr/>
        </p:nvSpPr>
        <p:spPr>
          <a:xfrm>
            <a:off x="10504500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Short Stop</a:t>
            </a:r>
          </a:p>
        </p:txBody>
      </p:sp>
      <p:sp>
        <p:nvSpPr>
          <p:cNvPr id="137" name="Center Fielder"/>
          <p:cNvSpPr txBox="1"/>
          <p:nvPr/>
        </p:nvSpPr>
        <p:spPr>
          <a:xfrm>
            <a:off x="105044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Center Fielder</a:t>
            </a:r>
          </a:p>
        </p:txBody>
      </p:sp>
      <p:sp>
        <p:nvSpPr>
          <p:cNvPr id="138" name="Left Fielder"/>
          <p:cNvSpPr txBox="1"/>
          <p:nvPr/>
        </p:nvSpPr>
        <p:spPr>
          <a:xfrm>
            <a:off x="105044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Left Fielder</a:t>
            </a:r>
          </a:p>
        </p:txBody>
      </p:sp>
      <p:sp>
        <p:nvSpPr>
          <p:cNvPr id="139" name="Right Fielder"/>
          <p:cNvSpPr txBox="1"/>
          <p:nvPr/>
        </p:nvSpPr>
        <p:spPr>
          <a:xfrm>
            <a:off x="105044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Right Fielder</a:t>
            </a:r>
          </a:p>
        </p:txBody>
      </p:sp>
      <p:sp>
        <p:nvSpPr>
          <p:cNvPr id="140" name="1"/>
          <p:cNvSpPr txBox="1"/>
          <p:nvPr/>
        </p:nvSpPr>
        <p:spPr>
          <a:xfrm>
            <a:off x="101505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41" name="2"/>
          <p:cNvSpPr txBox="1"/>
          <p:nvPr/>
        </p:nvSpPr>
        <p:spPr>
          <a:xfrm>
            <a:off x="101505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42" name="3"/>
          <p:cNvSpPr txBox="1"/>
          <p:nvPr/>
        </p:nvSpPr>
        <p:spPr>
          <a:xfrm>
            <a:off x="101505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43" name="4"/>
          <p:cNvSpPr txBox="1"/>
          <p:nvPr/>
        </p:nvSpPr>
        <p:spPr>
          <a:xfrm>
            <a:off x="101505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44" name="5"/>
          <p:cNvSpPr txBox="1"/>
          <p:nvPr/>
        </p:nvSpPr>
        <p:spPr>
          <a:xfrm>
            <a:off x="101505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45" name="6"/>
          <p:cNvSpPr txBox="1"/>
          <p:nvPr/>
        </p:nvSpPr>
        <p:spPr>
          <a:xfrm>
            <a:off x="101505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46" name="7"/>
          <p:cNvSpPr txBox="1"/>
          <p:nvPr/>
        </p:nvSpPr>
        <p:spPr>
          <a:xfrm>
            <a:off x="101505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47" name="8"/>
          <p:cNvSpPr txBox="1"/>
          <p:nvPr/>
        </p:nvSpPr>
        <p:spPr>
          <a:xfrm>
            <a:off x="101505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48" name="9"/>
          <p:cNvSpPr txBox="1"/>
          <p:nvPr/>
        </p:nvSpPr>
        <p:spPr>
          <a:xfrm>
            <a:off x="101475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51" name="Pitcher"/>
          <p:cNvSpPr txBox="1"/>
          <p:nvPr/>
        </p:nvSpPr>
        <p:spPr>
          <a:xfrm>
            <a:off x="10504500" y="71095"/>
            <a:ext cx="115275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Pitcher</a:t>
            </a:r>
          </a:p>
        </p:txBody>
      </p:sp>
      <p:sp>
        <p:nvSpPr>
          <p:cNvPr id="152" name="Catcher"/>
          <p:cNvSpPr txBox="1"/>
          <p:nvPr/>
        </p:nvSpPr>
        <p:spPr>
          <a:xfrm>
            <a:off x="10504500" y="603305"/>
            <a:ext cx="1271626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Catcher</a:t>
            </a:r>
          </a:p>
        </p:txBody>
      </p:sp>
      <p:sp>
        <p:nvSpPr>
          <p:cNvPr id="153" name="1e Baser"/>
          <p:cNvSpPr txBox="1"/>
          <p:nvPr/>
        </p:nvSpPr>
        <p:spPr>
          <a:xfrm>
            <a:off x="105044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1e Baser</a:t>
            </a:r>
          </a:p>
        </p:txBody>
      </p:sp>
      <p:sp>
        <p:nvSpPr>
          <p:cNvPr id="154" name="3rd Baser"/>
          <p:cNvSpPr txBox="1"/>
          <p:nvPr/>
        </p:nvSpPr>
        <p:spPr>
          <a:xfrm>
            <a:off x="105044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3rd Baser</a:t>
            </a:r>
          </a:p>
        </p:txBody>
      </p:sp>
      <p:sp>
        <p:nvSpPr>
          <p:cNvPr id="155" name="2nd Baser"/>
          <p:cNvSpPr txBox="1"/>
          <p:nvPr/>
        </p:nvSpPr>
        <p:spPr>
          <a:xfrm>
            <a:off x="105044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2nd Baser</a:t>
            </a:r>
          </a:p>
        </p:txBody>
      </p:sp>
      <p:sp>
        <p:nvSpPr>
          <p:cNvPr id="156" name="Short Stop"/>
          <p:cNvSpPr txBox="1"/>
          <p:nvPr/>
        </p:nvSpPr>
        <p:spPr>
          <a:xfrm>
            <a:off x="10504500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Short Stop</a:t>
            </a:r>
          </a:p>
        </p:txBody>
      </p:sp>
      <p:sp>
        <p:nvSpPr>
          <p:cNvPr id="157" name="Center Fielder"/>
          <p:cNvSpPr txBox="1"/>
          <p:nvPr/>
        </p:nvSpPr>
        <p:spPr>
          <a:xfrm>
            <a:off x="105044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Center Fielder</a:t>
            </a:r>
          </a:p>
        </p:txBody>
      </p:sp>
      <p:sp>
        <p:nvSpPr>
          <p:cNvPr id="158" name="Left Fielder"/>
          <p:cNvSpPr txBox="1"/>
          <p:nvPr/>
        </p:nvSpPr>
        <p:spPr>
          <a:xfrm>
            <a:off x="105044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Left Fielder</a:t>
            </a:r>
          </a:p>
        </p:txBody>
      </p:sp>
      <p:sp>
        <p:nvSpPr>
          <p:cNvPr id="159" name="Right Fielder"/>
          <p:cNvSpPr txBox="1"/>
          <p:nvPr/>
        </p:nvSpPr>
        <p:spPr>
          <a:xfrm>
            <a:off x="105044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Right Fielder</a:t>
            </a:r>
          </a:p>
        </p:txBody>
      </p:sp>
      <p:sp>
        <p:nvSpPr>
          <p:cNvPr id="160" name="1"/>
          <p:cNvSpPr txBox="1"/>
          <p:nvPr/>
        </p:nvSpPr>
        <p:spPr>
          <a:xfrm>
            <a:off x="101505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61" name="2"/>
          <p:cNvSpPr txBox="1"/>
          <p:nvPr/>
        </p:nvSpPr>
        <p:spPr>
          <a:xfrm>
            <a:off x="101505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62" name="3"/>
          <p:cNvSpPr txBox="1"/>
          <p:nvPr/>
        </p:nvSpPr>
        <p:spPr>
          <a:xfrm>
            <a:off x="101505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63" name="4"/>
          <p:cNvSpPr txBox="1"/>
          <p:nvPr/>
        </p:nvSpPr>
        <p:spPr>
          <a:xfrm>
            <a:off x="101505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64" name="5"/>
          <p:cNvSpPr txBox="1"/>
          <p:nvPr/>
        </p:nvSpPr>
        <p:spPr>
          <a:xfrm>
            <a:off x="101505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65" name="6"/>
          <p:cNvSpPr txBox="1"/>
          <p:nvPr/>
        </p:nvSpPr>
        <p:spPr>
          <a:xfrm>
            <a:off x="101505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66" name="7"/>
          <p:cNvSpPr txBox="1"/>
          <p:nvPr/>
        </p:nvSpPr>
        <p:spPr>
          <a:xfrm>
            <a:off x="101505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67" name="8"/>
          <p:cNvSpPr txBox="1"/>
          <p:nvPr/>
        </p:nvSpPr>
        <p:spPr>
          <a:xfrm>
            <a:off x="101505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6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6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7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7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7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7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7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77" name="9"/>
          <p:cNvSpPr txBox="1"/>
          <p:nvPr/>
        </p:nvSpPr>
        <p:spPr>
          <a:xfrm>
            <a:off x="101475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Pitcher"/>
          <p:cNvSpPr txBox="1"/>
          <p:nvPr/>
        </p:nvSpPr>
        <p:spPr>
          <a:xfrm>
            <a:off x="10504500" y="71095"/>
            <a:ext cx="115275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Pitcher</a:t>
            </a:r>
          </a:p>
        </p:txBody>
      </p:sp>
      <p:sp>
        <p:nvSpPr>
          <p:cNvPr id="181" name="Catcher"/>
          <p:cNvSpPr txBox="1"/>
          <p:nvPr/>
        </p:nvSpPr>
        <p:spPr>
          <a:xfrm>
            <a:off x="10504500" y="603305"/>
            <a:ext cx="1271626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Catcher</a:t>
            </a:r>
          </a:p>
        </p:txBody>
      </p:sp>
      <p:sp>
        <p:nvSpPr>
          <p:cNvPr id="182" name="1e Baser"/>
          <p:cNvSpPr txBox="1"/>
          <p:nvPr/>
        </p:nvSpPr>
        <p:spPr>
          <a:xfrm>
            <a:off x="105044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1e Baser</a:t>
            </a:r>
          </a:p>
        </p:txBody>
      </p:sp>
      <p:sp>
        <p:nvSpPr>
          <p:cNvPr id="183" name="3rd Baser"/>
          <p:cNvSpPr txBox="1"/>
          <p:nvPr/>
        </p:nvSpPr>
        <p:spPr>
          <a:xfrm>
            <a:off x="105044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3rd Baser</a:t>
            </a:r>
          </a:p>
        </p:txBody>
      </p:sp>
      <p:sp>
        <p:nvSpPr>
          <p:cNvPr id="184" name="2nd Baser"/>
          <p:cNvSpPr txBox="1"/>
          <p:nvPr/>
        </p:nvSpPr>
        <p:spPr>
          <a:xfrm>
            <a:off x="105044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2nd Baser</a:t>
            </a:r>
          </a:p>
        </p:txBody>
      </p:sp>
      <p:sp>
        <p:nvSpPr>
          <p:cNvPr id="185" name="Short Stop"/>
          <p:cNvSpPr txBox="1"/>
          <p:nvPr/>
        </p:nvSpPr>
        <p:spPr>
          <a:xfrm>
            <a:off x="10504500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Short Stop</a:t>
            </a:r>
          </a:p>
        </p:txBody>
      </p:sp>
      <p:sp>
        <p:nvSpPr>
          <p:cNvPr id="186" name="Center Fielder"/>
          <p:cNvSpPr txBox="1"/>
          <p:nvPr/>
        </p:nvSpPr>
        <p:spPr>
          <a:xfrm>
            <a:off x="105044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Center Fielder</a:t>
            </a:r>
          </a:p>
        </p:txBody>
      </p:sp>
      <p:sp>
        <p:nvSpPr>
          <p:cNvPr id="187" name="Left Fielder"/>
          <p:cNvSpPr txBox="1"/>
          <p:nvPr/>
        </p:nvSpPr>
        <p:spPr>
          <a:xfrm>
            <a:off x="105044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Left Fielder</a:t>
            </a:r>
          </a:p>
        </p:txBody>
      </p:sp>
      <p:sp>
        <p:nvSpPr>
          <p:cNvPr id="188" name="Right Fielder"/>
          <p:cNvSpPr txBox="1"/>
          <p:nvPr/>
        </p:nvSpPr>
        <p:spPr>
          <a:xfrm>
            <a:off x="105044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Right Fielder</a:t>
            </a:r>
          </a:p>
        </p:txBody>
      </p:sp>
      <p:sp>
        <p:nvSpPr>
          <p:cNvPr id="189" name="1"/>
          <p:cNvSpPr txBox="1"/>
          <p:nvPr/>
        </p:nvSpPr>
        <p:spPr>
          <a:xfrm>
            <a:off x="101505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90" name="2"/>
          <p:cNvSpPr txBox="1"/>
          <p:nvPr/>
        </p:nvSpPr>
        <p:spPr>
          <a:xfrm>
            <a:off x="101505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91" name="3"/>
          <p:cNvSpPr txBox="1"/>
          <p:nvPr/>
        </p:nvSpPr>
        <p:spPr>
          <a:xfrm>
            <a:off x="101505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92" name="4"/>
          <p:cNvSpPr txBox="1"/>
          <p:nvPr/>
        </p:nvSpPr>
        <p:spPr>
          <a:xfrm>
            <a:off x="101505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93" name="5"/>
          <p:cNvSpPr txBox="1"/>
          <p:nvPr/>
        </p:nvSpPr>
        <p:spPr>
          <a:xfrm>
            <a:off x="101505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94" name="6"/>
          <p:cNvSpPr txBox="1"/>
          <p:nvPr/>
        </p:nvSpPr>
        <p:spPr>
          <a:xfrm>
            <a:off x="101505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95" name="7"/>
          <p:cNvSpPr txBox="1"/>
          <p:nvPr/>
        </p:nvSpPr>
        <p:spPr>
          <a:xfrm>
            <a:off x="101505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96" name="8"/>
          <p:cNvSpPr txBox="1"/>
          <p:nvPr/>
        </p:nvSpPr>
        <p:spPr>
          <a:xfrm>
            <a:off x="101505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97" name="9"/>
          <p:cNvSpPr txBox="1"/>
          <p:nvPr/>
        </p:nvSpPr>
        <p:spPr>
          <a:xfrm>
            <a:off x="101475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9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9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0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0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0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0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0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0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0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07" name="Slowpitch has a 10th player."/>
          <p:cNvSpPr txBox="1"/>
          <p:nvPr/>
        </p:nvSpPr>
        <p:spPr>
          <a:xfrm>
            <a:off x="8636965" y="7173967"/>
            <a:ext cx="416143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Slowpitch has a 10th player.</a:t>
            </a:r>
          </a:p>
        </p:txBody>
      </p:sp>
      <p:sp>
        <p:nvSpPr>
          <p:cNvPr id="208" name="Mid Fielder"/>
          <p:cNvSpPr txBox="1"/>
          <p:nvPr/>
        </p:nvSpPr>
        <p:spPr>
          <a:xfrm>
            <a:off x="10504499" y="4836770"/>
            <a:ext cx="17330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Mid Fielder</a:t>
            </a:r>
          </a:p>
        </p:txBody>
      </p:sp>
      <p:sp>
        <p:nvSpPr>
          <p:cNvPr id="209" name="10"/>
          <p:cNvSpPr txBox="1"/>
          <p:nvPr/>
        </p:nvSpPr>
        <p:spPr>
          <a:xfrm>
            <a:off x="10050094" y="4836770"/>
            <a:ext cx="45323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10</a:t>
            </a:r>
          </a:p>
        </p:txBody>
      </p:sp>
      <p:sp>
        <p:nvSpPr>
          <p:cNvPr id="210" name="10"/>
          <p:cNvSpPr txBox="1"/>
          <p:nvPr/>
        </p:nvSpPr>
        <p:spPr>
          <a:xfrm>
            <a:off x="4675581" y="2199933"/>
            <a:ext cx="453238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10</a:t>
            </a:r>
          </a:p>
        </p:txBody>
      </p:sp>
      <p:sp>
        <p:nvSpPr>
          <p:cNvPr id="211" name="who plays shallow outfield"/>
          <p:cNvSpPr txBox="1"/>
          <p:nvPr/>
        </p:nvSpPr>
        <p:spPr>
          <a:xfrm>
            <a:off x="8636965" y="7707367"/>
            <a:ext cx="395660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who plays shallow outfield</a:t>
            </a:r>
          </a:p>
        </p:txBody>
      </p:sp>
      <p:sp>
        <p:nvSpPr>
          <p:cNvPr id="212" name="Rounded Rectangle"/>
          <p:cNvSpPr/>
          <p:nvPr/>
        </p:nvSpPr>
        <p:spPr>
          <a:xfrm rot="20880000">
            <a:off x="2844253" y="2599052"/>
            <a:ext cx="1756259" cy="727240"/>
          </a:xfrm>
          <a:prstGeom prst="roundRect">
            <a:avLst>
              <a:gd name="adj" fmla="val 36673"/>
            </a:avLst>
          </a:prstGeom>
          <a:solidFill>
            <a:schemeClr val="accent2">
              <a:alpha val="50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3" name="Rounded Rectangle"/>
          <p:cNvSpPr/>
          <p:nvPr/>
        </p:nvSpPr>
        <p:spPr>
          <a:xfrm rot="11520000">
            <a:off x="5203611" y="2599052"/>
            <a:ext cx="1756258" cy="727240"/>
          </a:xfrm>
          <a:prstGeom prst="roundRect">
            <a:avLst>
              <a:gd name="adj" fmla="val 36673"/>
            </a:avLst>
          </a:prstGeom>
          <a:solidFill>
            <a:schemeClr val="accent2">
              <a:alpha val="50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 advTm="0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12" grpId="1"/>
      <p:bldP build="whole" bldLvl="1" animBg="1" rev="0" advAuto="0" spid="213" grpId="2"/>
      <p:bldP build="whole" bldLvl="1" animBg="1" rev="0" advAuto="0" spid="211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Pitcher"/>
          <p:cNvSpPr txBox="1"/>
          <p:nvPr/>
        </p:nvSpPr>
        <p:spPr>
          <a:xfrm>
            <a:off x="10504500" y="71095"/>
            <a:ext cx="115275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Pitcher</a:t>
            </a:r>
          </a:p>
        </p:txBody>
      </p:sp>
      <p:sp>
        <p:nvSpPr>
          <p:cNvPr id="217" name="Catcher"/>
          <p:cNvSpPr txBox="1"/>
          <p:nvPr/>
        </p:nvSpPr>
        <p:spPr>
          <a:xfrm>
            <a:off x="10504500" y="603305"/>
            <a:ext cx="1271626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Catcher</a:t>
            </a:r>
          </a:p>
        </p:txBody>
      </p:sp>
      <p:sp>
        <p:nvSpPr>
          <p:cNvPr id="218" name="1e Baser"/>
          <p:cNvSpPr txBox="1"/>
          <p:nvPr/>
        </p:nvSpPr>
        <p:spPr>
          <a:xfrm>
            <a:off x="105044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1e Baser</a:t>
            </a:r>
          </a:p>
        </p:txBody>
      </p:sp>
      <p:sp>
        <p:nvSpPr>
          <p:cNvPr id="219" name="3rd Baser"/>
          <p:cNvSpPr txBox="1"/>
          <p:nvPr/>
        </p:nvSpPr>
        <p:spPr>
          <a:xfrm>
            <a:off x="105044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3rd Baser</a:t>
            </a:r>
          </a:p>
        </p:txBody>
      </p:sp>
      <p:sp>
        <p:nvSpPr>
          <p:cNvPr id="220" name="2nd Baser"/>
          <p:cNvSpPr txBox="1"/>
          <p:nvPr/>
        </p:nvSpPr>
        <p:spPr>
          <a:xfrm>
            <a:off x="105044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2nd Baser</a:t>
            </a:r>
          </a:p>
        </p:txBody>
      </p:sp>
      <p:sp>
        <p:nvSpPr>
          <p:cNvPr id="221" name="Short Stop"/>
          <p:cNvSpPr txBox="1"/>
          <p:nvPr/>
        </p:nvSpPr>
        <p:spPr>
          <a:xfrm>
            <a:off x="10504500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Short Stop</a:t>
            </a:r>
          </a:p>
        </p:txBody>
      </p:sp>
      <p:sp>
        <p:nvSpPr>
          <p:cNvPr id="222" name="Center Fielder"/>
          <p:cNvSpPr txBox="1"/>
          <p:nvPr/>
        </p:nvSpPr>
        <p:spPr>
          <a:xfrm>
            <a:off x="105044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Center Fielder</a:t>
            </a:r>
          </a:p>
        </p:txBody>
      </p:sp>
      <p:sp>
        <p:nvSpPr>
          <p:cNvPr id="223" name="Left Fielder"/>
          <p:cNvSpPr txBox="1"/>
          <p:nvPr/>
        </p:nvSpPr>
        <p:spPr>
          <a:xfrm>
            <a:off x="105044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Left Fielder</a:t>
            </a:r>
          </a:p>
        </p:txBody>
      </p:sp>
      <p:sp>
        <p:nvSpPr>
          <p:cNvPr id="224" name="Right Fielder"/>
          <p:cNvSpPr txBox="1"/>
          <p:nvPr/>
        </p:nvSpPr>
        <p:spPr>
          <a:xfrm>
            <a:off x="105044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Right Fielder</a:t>
            </a:r>
          </a:p>
        </p:txBody>
      </p:sp>
      <p:sp>
        <p:nvSpPr>
          <p:cNvPr id="225" name="1"/>
          <p:cNvSpPr txBox="1"/>
          <p:nvPr/>
        </p:nvSpPr>
        <p:spPr>
          <a:xfrm>
            <a:off x="101505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26" name="2"/>
          <p:cNvSpPr txBox="1"/>
          <p:nvPr/>
        </p:nvSpPr>
        <p:spPr>
          <a:xfrm>
            <a:off x="101505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27" name="3"/>
          <p:cNvSpPr txBox="1"/>
          <p:nvPr/>
        </p:nvSpPr>
        <p:spPr>
          <a:xfrm>
            <a:off x="101505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28" name="4"/>
          <p:cNvSpPr txBox="1"/>
          <p:nvPr/>
        </p:nvSpPr>
        <p:spPr>
          <a:xfrm>
            <a:off x="101505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29" name="5"/>
          <p:cNvSpPr txBox="1"/>
          <p:nvPr/>
        </p:nvSpPr>
        <p:spPr>
          <a:xfrm>
            <a:off x="101505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30" name="6"/>
          <p:cNvSpPr txBox="1"/>
          <p:nvPr/>
        </p:nvSpPr>
        <p:spPr>
          <a:xfrm>
            <a:off x="101505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31" name="7"/>
          <p:cNvSpPr txBox="1"/>
          <p:nvPr/>
        </p:nvSpPr>
        <p:spPr>
          <a:xfrm>
            <a:off x="101505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32" name="8"/>
          <p:cNvSpPr txBox="1"/>
          <p:nvPr/>
        </p:nvSpPr>
        <p:spPr>
          <a:xfrm>
            <a:off x="101505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33" name="9"/>
          <p:cNvSpPr txBox="1"/>
          <p:nvPr/>
        </p:nvSpPr>
        <p:spPr>
          <a:xfrm>
            <a:off x="101475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3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3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3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3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3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3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4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41" name="8"/>
          <p:cNvSpPr txBox="1"/>
          <p:nvPr/>
        </p:nvSpPr>
        <p:spPr>
          <a:xfrm>
            <a:off x="3477615" y="11851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4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43" name="Slowpitch has a 10th player."/>
          <p:cNvSpPr txBox="1"/>
          <p:nvPr/>
        </p:nvSpPr>
        <p:spPr>
          <a:xfrm>
            <a:off x="8636965" y="7173967"/>
            <a:ext cx="416143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Slowpitch has a 10th player.</a:t>
            </a:r>
          </a:p>
        </p:txBody>
      </p:sp>
      <p:sp>
        <p:nvSpPr>
          <p:cNvPr id="244" name="Mid Fielder"/>
          <p:cNvSpPr txBox="1"/>
          <p:nvPr/>
        </p:nvSpPr>
        <p:spPr>
          <a:xfrm>
            <a:off x="10504499" y="4836770"/>
            <a:ext cx="17330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Mid Fielder</a:t>
            </a:r>
          </a:p>
        </p:txBody>
      </p:sp>
      <p:sp>
        <p:nvSpPr>
          <p:cNvPr id="245" name="10"/>
          <p:cNvSpPr txBox="1"/>
          <p:nvPr/>
        </p:nvSpPr>
        <p:spPr>
          <a:xfrm>
            <a:off x="10050094" y="4836770"/>
            <a:ext cx="45323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10</a:t>
            </a:r>
          </a:p>
        </p:txBody>
      </p:sp>
      <p:sp>
        <p:nvSpPr>
          <p:cNvPr id="246" name="10"/>
          <p:cNvSpPr txBox="1"/>
          <p:nvPr/>
        </p:nvSpPr>
        <p:spPr>
          <a:xfrm>
            <a:off x="5729681" y="1185123"/>
            <a:ext cx="45323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10</a:t>
            </a:r>
          </a:p>
        </p:txBody>
      </p:sp>
      <p:sp>
        <p:nvSpPr>
          <p:cNvPr id="247" name="...or center field"/>
          <p:cNvSpPr txBox="1"/>
          <p:nvPr/>
        </p:nvSpPr>
        <p:spPr>
          <a:xfrm>
            <a:off x="8636965" y="7707367"/>
            <a:ext cx="240030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...or center field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Runner on Third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Runner on Third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52" name="Pitcher"/>
          <p:cNvSpPr txBox="1"/>
          <p:nvPr/>
        </p:nvSpPr>
        <p:spPr>
          <a:xfrm>
            <a:off x="10504500" y="71095"/>
            <a:ext cx="115275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Pitcher</a:t>
            </a:r>
          </a:p>
        </p:txBody>
      </p:sp>
      <p:sp>
        <p:nvSpPr>
          <p:cNvPr id="253" name="Catcher"/>
          <p:cNvSpPr txBox="1"/>
          <p:nvPr/>
        </p:nvSpPr>
        <p:spPr>
          <a:xfrm>
            <a:off x="10504500" y="603305"/>
            <a:ext cx="1271626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Catcher</a:t>
            </a:r>
          </a:p>
        </p:txBody>
      </p:sp>
      <p:sp>
        <p:nvSpPr>
          <p:cNvPr id="254" name="1e Baser"/>
          <p:cNvSpPr txBox="1"/>
          <p:nvPr/>
        </p:nvSpPr>
        <p:spPr>
          <a:xfrm>
            <a:off x="105044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1e Baser</a:t>
            </a:r>
          </a:p>
        </p:txBody>
      </p:sp>
      <p:sp>
        <p:nvSpPr>
          <p:cNvPr id="255" name="3rd Baser"/>
          <p:cNvSpPr txBox="1"/>
          <p:nvPr/>
        </p:nvSpPr>
        <p:spPr>
          <a:xfrm>
            <a:off x="105044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3rd Baser</a:t>
            </a:r>
          </a:p>
        </p:txBody>
      </p:sp>
      <p:sp>
        <p:nvSpPr>
          <p:cNvPr id="256" name="2nd Baser"/>
          <p:cNvSpPr txBox="1"/>
          <p:nvPr/>
        </p:nvSpPr>
        <p:spPr>
          <a:xfrm>
            <a:off x="105044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2nd Baser</a:t>
            </a:r>
          </a:p>
        </p:txBody>
      </p:sp>
      <p:sp>
        <p:nvSpPr>
          <p:cNvPr id="257" name="Short Stop"/>
          <p:cNvSpPr txBox="1"/>
          <p:nvPr/>
        </p:nvSpPr>
        <p:spPr>
          <a:xfrm>
            <a:off x="10504500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Short Stop</a:t>
            </a:r>
          </a:p>
        </p:txBody>
      </p:sp>
      <p:sp>
        <p:nvSpPr>
          <p:cNvPr id="258" name="Center Fielder"/>
          <p:cNvSpPr txBox="1"/>
          <p:nvPr/>
        </p:nvSpPr>
        <p:spPr>
          <a:xfrm>
            <a:off x="105044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Center Fielder</a:t>
            </a:r>
          </a:p>
        </p:txBody>
      </p:sp>
      <p:sp>
        <p:nvSpPr>
          <p:cNvPr id="259" name="Left Fielder"/>
          <p:cNvSpPr txBox="1"/>
          <p:nvPr/>
        </p:nvSpPr>
        <p:spPr>
          <a:xfrm>
            <a:off x="105044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Left Fielder</a:t>
            </a:r>
          </a:p>
        </p:txBody>
      </p:sp>
      <p:sp>
        <p:nvSpPr>
          <p:cNvPr id="260" name="Right Fielder"/>
          <p:cNvSpPr txBox="1"/>
          <p:nvPr/>
        </p:nvSpPr>
        <p:spPr>
          <a:xfrm>
            <a:off x="105044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Right Fielder</a:t>
            </a:r>
          </a:p>
        </p:txBody>
      </p:sp>
      <p:sp>
        <p:nvSpPr>
          <p:cNvPr id="261" name="1"/>
          <p:cNvSpPr txBox="1"/>
          <p:nvPr/>
        </p:nvSpPr>
        <p:spPr>
          <a:xfrm>
            <a:off x="101505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62" name="2"/>
          <p:cNvSpPr txBox="1"/>
          <p:nvPr/>
        </p:nvSpPr>
        <p:spPr>
          <a:xfrm>
            <a:off x="101505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63" name="3"/>
          <p:cNvSpPr txBox="1"/>
          <p:nvPr/>
        </p:nvSpPr>
        <p:spPr>
          <a:xfrm>
            <a:off x="101505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64" name="4"/>
          <p:cNvSpPr txBox="1"/>
          <p:nvPr/>
        </p:nvSpPr>
        <p:spPr>
          <a:xfrm>
            <a:off x="101505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65" name="5"/>
          <p:cNvSpPr txBox="1"/>
          <p:nvPr/>
        </p:nvSpPr>
        <p:spPr>
          <a:xfrm>
            <a:off x="101505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66" name="6"/>
          <p:cNvSpPr txBox="1"/>
          <p:nvPr/>
        </p:nvSpPr>
        <p:spPr>
          <a:xfrm>
            <a:off x="101505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67" name="7"/>
          <p:cNvSpPr txBox="1"/>
          <p:nvPr/>
        </p:nvSpPr>
        <p:spPr>
          <a:xfrm>
            <a:off x="101505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68" name="8"/>
          <p:cNvSpPr txBox="1"/>
          <p:nvPr/>
        </p:nvSpPr>
        <p:spPr>
          <a:xfrm>
            <a:off x="101505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69" name="9"/>
          <p:cNvSpPr txBox="1"/>
          <p:nvPr/>
        </p:nvSpPr>
        <p:spPr>
          <a:xfrm>
            <a:off x="101094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7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7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7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7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7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7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7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7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7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79" name="Runner on third base will nearly always score  on a base hit in the outfield."/>
          <p:cNvSpPr txBox="1"/>
          <p:nvPr/>
        </p:nvSpPr>
        <p:spPr>
          <a:xfrm>
            <a:off x="8725865" y="6805667"/>
            <a:ext cx="4138575" cy="119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Runner on third base</a:t>
            </a:r>
            <a:br/>
            <a:r>
              <a:t>will nearly always score </a:t>
            </a:r>
            <a:br/>
            <a:r>
              <a:t>on a base hit in the outfield.</a:t>
            </a:r>
          </a:p>
        </p:txBody>
      </p:sp>
      <p:sp>
        <p:nvSpPr>
          <p:cNvPr id="280" name="Circle"/>
          <p:cNvSpPr/>
          <p:nvPr/>
        </p:nvSpPr>
        <p:spPr>
          <a:xfrm>
            <a:off x="2019300" y="6108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1" name="Line"/>
          <p:cNvSpPr/>
          <p:nvPr/>
        </p:nvSpPr>
        <p:spPr>
          <a:xfrm flipH="1" flipV="1">
            <a:off x="2278415" y="6326705"/>
            <a:ext cx="2649186" cy="2649185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